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94629" autoAdjust="0"/>
  </p:normalViewPr>
  <p:slideViewPr>
    <p:cSldViewPr>
      <p:cViewPr varScale="1">
        <p:scale>
          <a:sx n="111" d="100"/>
          <a:sy n="111" d="100"/>
        </p:scale>
        <p:origin x="-1614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A540CF-FF1F-4D69-8E26-63F79BA0073B}" type="datetimeFigureOut">
              <a:rPr lang="en-US" smtClean="0"/>
              <a:t>3/23/2014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CE0285-640F-4421-B5A5-39C389EC0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770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E0285-640F-4421-B5A5-39C389EC0EC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732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322F2-B534-4685-934A-3B3E29CE4829}" type="datetimeFigureOut">
              <a:rPr lang="en-US" smtClean="0"/>
              <a:t>3/23/2014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14D1-C030-4B57-A62B-99A5969CE88E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322F2-B534-4685-934A-3B3E29CE4829}" type="datetimeFigureOut">
              <a:rPr lang="en-US" smtClean="0"/>
              <a:t>3/23/2014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14D1-C030-4B57-A62B-99A5969CE8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322F2-B534-4685-934A-3B3E29CE4829}" type="datetimeFigureOut">
              <a:rPr lang="en-US" smtClean="0"/>
              <a:t>3/23/2014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14D1-C030-4B57-A62B-99A5969CE8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322F2-B534-4685-934A-3B3E29CE4829}" type="datetimeFigureOut">
              <a:rPr lang="en-US" smtClean="0"/>
              <a:t>3/23/2014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14D1-C030-4B57-A62B-99A5969CE8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322F2-B534-4685-934A-3B3E29CE4829}" type="datetimeFigureOut">
              <a:rPr lang="en-US" smtClean="0"/>
              <a:t>3/23/2014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14D1-C030-4B57-A62B-99A5969CE88E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322F2-B534-4685-934A-3B3E29CE4829}" type="datetimeFigureOut">
              <a:rPr lang="en-US" smtClean="0"/>
              <a:t>3/23/2014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14D1-C030-4B57-A62B-99A5969CE8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322F2-B534-4685-934A-3B3E29CE4829}" type="datetimeFigureOut">
              <a:rPr lang="en-US" smtClean="0"/>
              <a:t>3/23/2014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14D1-C030-4B57-A62B-99A5969CE88E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322F2-B534-4685-934A-3B3E29CE4829}" type="datetimeFigureOut">
              <a:rPr lang="en-US" smtClean="0"/>
              <a:t>3/23/2014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14D1-C030-4B57-A62B-99A5969CE8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322F2-B534-4685-934A-3B3E29CE4829}" type="datetimeFigureOut">
              <a:rPr lang="en-US" smtClean="0"/>
              <a:t>3/23/2014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14D1-C030-4B57-A62B-99A5969CE8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322F2-B534-4685-934A-3B3E29CE4829}" type="datetimeFigureOut">
              <a:rPr lang="en-US" smtClean="0"/>
              <a:t>3/23/2014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14D1-C030-4B57-A62B-99A5969CE88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322F2-B534-4685-934A-3B3E29CE4829}" type="datetimeFigureOut">
              <a:rPr lang="en-US" smtClean="0"/>
              <a:t>3/23/2014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14D1-C030-4B57-A62B-99A5969CE8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246322F2-B534-4685-934A-3B3E29CE4829}" type="datetimeFigureOut">
              <a:rPr lang="en-US" smtClean="0"/>
              <a:t>3/23/2014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FAC914D1-C030-4B57-A62B-99A5969CE88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3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3.pn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14400"/>
            <a:ext cx="7772400" cy="1676400"/>
          </a:xfrm>
        </p:spPr>
        <p:txBody>
          <a:bodyPr/>
          <a:lstStyle/>
          <a:p>
            <a:pPr algn="ctr"/>
            <a:r>
              <a:rPr lang="en-US" dirty="0" smtClean="0"/>
              <a:t>Disney: Mouse to Momentous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9400" y="5029200"/>
            <a:ext cx="3505200" cy="1340224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/>
              <a:t>Anthony </a:t>
            </a:r>
            <a:r>
              <a:rPr lang="en-US" sz="2800" dirty="0" err="1" smtClean="0"/>
              <a:t>Meunier</a:t>
            </a:r>
            <a:endParaRPr lang="en-US" sz="2800" dirty="0" smtClean="0"/>
          </a:p>
          <a:p>
            <a:pPr algn="ctr"/>
            <a:r>
              <a:rPr lang="en-US" sz="2800" dirty="0" smtClean="0"/>
              <a:t>DeVry University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42951" y="3505200"/>
            <a:ext cx="1219200" cy="121920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68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46"/>
    </mc:Choice>
    <mc:Fallback>
      <p:transition spd="slow" advTm="118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609600"/>
            <a:ext cx="76200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Disney had humble beginnings but has quickly grown into a multifaceted entertainment empire.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1975" y="2133600"/>
            <a:ext cx="5334000" cy="4495800"/>
          </a:xfrm>
        </p:spPr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en-US" sz="2200" b="1" dirty="0" smtClean="0"/>
              <a:t>1923: </a:t>
            </a:r>
            <a:r>
              <a:rPr lang="en-US" sz="2200" dirty="0" smtClean="0"/>
              <a:t>Inception </a:t>
            </a:r>
          </a:p>
          <a:p>
            <a:pPr>
              <a:lnSpc>
                <a:spcPct val="200000"/>
              </a:lnSpc>
            </a:pPr>
            <a:r>
              <a:rPr lang="en-US" sz="2200" b="1" dirty="0" smtClean="0"/>
              <a:t>1946: </a:t>
            </a:r>
            <a:r>
              <a:rPr lang="en-US" sz="2200" dirty="0" smtClean="0"/>
              <a:t>Live Action &amp; Television</a:t>
            </a:r>
          </a:p>
          <a:p>
            <a:pPr>
              <a:lnSpc>
                <a:spcPct val="200000"/>
              </a:lnSpc>
            </a:pPr>
            <a:r>
              <a:rPr lang="en-US" sz="2200" b="1" dirty="0" smtClean="0"/>
              <a:t>1955: </a:t>
            </a:r>
            <a:r>
              <a:rPr lang="en-US" sz="2200" dirty="0" smtClean="0"/>
              <a:t>Disneyland</a:t>
            </a:r>
          </a:p>
          <a:p>
            <a:pPr>
              <a:lnSpc>
                <a:spcPct val="200000"/>
              </a:lnSpc>
            </a:pPr>
            <a:r>
              <a:rPr lang="en-US" sz="2200" b="1" dirty="0" smtClean="0"/>
              <a:t>1989: </a:t>
            </a:r>
            <a:r>
              <a:rPr lang="en-US" sz="2200" dirty="0" smtClean="0"/>
              <a:t>Commercial and critical success </a:t>
            </a:r>
          </a:p>
          <a:p>
            <a:pPr>
              <a:lnSpc>
                <a:spcPct val="200000"/>
              </a:lnSpc>
            </a:pPr>
            <a:r>
              <a:rPr lang="en-US" sz="2200" b="1" dirty="0" smtClean="0"/>
              <a:t>1995–present: </a:t>
            </a:r>
            <a:r>
              <a:rPr lang="en-US" sz="2200" dirty="0" smtClean="0"/>
              <a:t>Acquisition of ABC family of networks; new business opportunities</a:t>
            </a:r>
            <a:endParaRPr lang="en-US" b="1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213" y="4067432"/>
            <a:ext cx="3499787" cy="2782330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506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770"/>
    </mc:Choice>
    <mc:Fallback>
      <p:transition spd="slow" advTm="100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990600"/>
          </a:xfrm>
        </p:spPr>
        <p:txBody>
          <a:bodyPr>
            <a:noAutofit/>
          </a:bodyPr>
          <a:lstStyle/>
          <a:p>
            <a:pPr algn="ctr"/>
            <a:r>
              <a:rPr lang="en-US" sz="3400" dirty="0" smtClean="0"/>
              <a:t>Disney’s iconic and timeless creations have helped shape the company into the conglomerate it is today.</a:t>
            </a:r>
            <a:endParaRPr lang="en-US" sz="3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042" y="4572000"/>
            <a:ext cx="2156765" cy="2209801"/>
          </a:xfrm>
        </p:spPr>
      </p:pic>
      <p:sp>
        <p:nvSpPr>
          <p:cNvPr id="6" name="TextBox 5"/>
          <p:cNvSpPr txBox="1"/>
          <p:nvPr/>
        </p:nvSpPr>
        <p:spPr>
          <a:xfrm>
            <a:off x="246105" y="2438399"/>
            <a:ext cx="2514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Mickey Mouse</a:t>
            </a:r>
          </a:p>
          <a:p>
            <a:pPr algn="ctr"/>
            <a:r>
              <a:rPr lang="en-US" sz="2800" dirty="0" smtClean="0"/>
              <a:t>Snow White</a:t>
            </a:r>
            <a:endParaRPr lang="en-US" sz="2800" dirty="0" smtClean="0"/>
          </a:p>
          <a:p>
            <a:pPr algn="ctr"/>
            <a:r>
              <a:rPr lang="en-US" sz="2800" dirty="0" smtClean="0"/>
              <a:t>Theme Parks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2794686" y="2438400"/>
            <a:ext cx="30480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Hotels &amp; Resorts</a:t>
            </a:r>
          </a:p>
          <a:p>
            <a:pPr algn="ctr"/>
            <a:r>
              <a:rPr lang="en-US" sz="2800" dirty="0" smtClean="0"/>
              <a:t>“Disney Vault”</a:t>
            </a:r>
          </a:p>
          <a:p>
            <a:pPr algn="ctr"/>
            <a:r>
              <a:rPr lang="en-US" sz="2800" dirty="0" smtClean="0"/>
              <a:t>Disney Store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5548184" y="2438400"/>
            <a:ext cx="36122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Disney Channel</a:t>
            </a:r>
          </a:p>
          <a:p>
            <a:pPr algn="ctr"/>
            <a:r>
              <a:rPr lang="en-US" sz="2800" dirty="0" smtClean="0"/>
              <a:t>Motion Pictures</a:t>
            </a:r>
          </a:p>
          <a:p>
            <a:pPr algn="ctr"/>
            <a:r>
              <a:rPr lang="en-US" sz="2800" dirty="0" smtClean="0"/>
              <a:t>Video Games &amp; Web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687" y="4473718"/>
            <a:ext cx="3301313" cy="23842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4876800"/>
            <a:ext cx="2857500" cy="1819275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244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643"/>
    </mc:Choice>
    <mc:Fallback>
      <p:transition spd="slow" advTm="41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Disney is synonymous with success, and this translates into the world of stocks.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76412"/>
            <a:ext cx="7620000" cy="4524375"/>
          </a:xfr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230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889"/>
    </mc:Choice>
    <mc:Fallback>
      <p:transition spd="slow" advTm="308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“Here you leave today and enter the world of yesterday, tomorrow, and fantasy.”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				- Walt Disney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514600"/>
            <a:ext cx="5486400" cy="3657600"/>
          </a:xfr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15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351"/>
    </mc:Choice>
    <mc:Fallback>
      <p:transition spd="slow" advTm="323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493</TotalTime>
  <Words>126</Words>
  <Application>Microsoft Office PowerPoint</Application>
  <PresentationFormat>On-screen Show (4:3)</PresentationFormat>
  <Paragraphs>22</Paragraphs>
  <Slides>5</Slides>
  <Notes>1</Notes>
  <HiddenSlides>0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Clarity</vt:lpstr>
      <vt:lpstr>Disney: Mouse to Momentous</vt:lpstr>
      <vt:lpstr>Disney had humble beginnings but has quickly grown into a multifaceted entertainment empire.</vt:lpstr>
      <vt:lpstr>Disney’s iconic and timeless creations have helped shape the company into the conglomerate it is today.</vt:lpstr>
      <vt:lpstr>Disney is synonymous with success, and this translates into the world of stocks.</vt:lpstr>
      <vt:lpstr>“Here you leave today and enter the world of yesterday, tomorrow, and fantasy.”       - Walt Disney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Disney:</dc:title>
  <dc:creator>Anthony</dc:creator>
  <cp:lastModifiedBy>Anthony</cp:lastModifiedBy>
  <cp:revision>36</cp:revision>
  <dcterms:created xsi:type="dcterms:W3CDTF">2014-03-23T19:46:39Z</dcterms:created>
  <dcterms:modified xsi:type="dcterms:W3CDTF">2014-03-24T04:00:19Z</dcterms:modified>
</cp:coreProperties>
</file>